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1"/>
  </p:sldMasterIdLst>
  <p:sldIdLst>
    <p:sldId id="262" r:id="rId12"/>
    <p:sldId id="259" r:id="rId13"/>
    <p:sldId id="261" r:id="rId14"/>
    <p:sldId id="258" r:id="rId1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2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customXml" Target="../customXml/item7.xml"/><Relationship Id="rId12" Type="http://schemas.openxmlformats.org/officeDocument/2006/relationships/slide" Target="slides/slide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10" Type="http://schemas.openxmlformats.org/officeDocument/2006/relationships/customXml" Target="../customXml/item10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2E78-C6E2-4319-9929-81720C1B0D34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E072-9000-4165-9637-118C00386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42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2E78-C6E2-4319-9929-81720C1B0D34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E072-9000-4165-9637-118C00386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0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2E78-C6E2-4319-9929-81720C1B0D34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E072-9000-4165-9637-118C00386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7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2E78-C6E2-4319-9929-81720C1B0D34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E072-9000-4165-9637-118C00386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8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2E78-C6E2-4319-9929-81720C1B0D34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E072-9000-4165-9637-118C00386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8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2E78-C6E2-4319-9929-81720C1B0D34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E072-9000-4165-9637-118C00386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3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2E78-C6E2-4319-9929-81720C1B0D34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E072-9000-4165-9637-118C00386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86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2E78-C6E2-4319-9929-81720C1B0D34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E072-9000-4165-9637-118C00386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5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2E78-C6E2-4319-9929-81720C1B0D34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E072-9000-4165-9637-118C00386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71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2E78-C6E2-4319-9929-81720C1B0D34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E072-9000-4165-9637-118C00386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3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2E78-C6E2-4319-9929-81720C1B0D34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E072-9000-4165-9637-118C00386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6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02E78-C6E2-4319-9929-81720C1B0D34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BE072-9000-4165-9637-118C00386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9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54" y="171727"/>
            <a:ext cx="10831132" cy="661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7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521"/>
            <a:ext cx="5716788" cy="5145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177" y="754453"/>
            <a:ext cx="5439244" cy="54392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81311" y="169678"/>
            <a:ext cx="2288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World War II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475002" y="486248"/>
            <a:ext cx="138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WW2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68237" y="90152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1945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301799" y="364557"/>
            <a:ext cx="1238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WW2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233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2019"/>
          <a:stretch/>
        </p:blipFill>
        <p:spPr>
          <a:xfrm>
            <a:off x="377781" y="0"/>
            <a:ext cx="530180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915" y="1620725"/>
            <a:ext cx="5362575" cy="428625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653825" y="3232597"/>
            <a:ext cx="772733" cy="128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79584" y="4739425"/>
            <a:ext cx="772731" cy="128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641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0" y="499301"/>
            <a:ext cx="11475345" cy="60895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6612" y="318997"/>
            <a:ext cx="5406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WW 2: The Pacific War Map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93131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88845E86-D612-45DD-BF07-4ADC0A2A3245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5EF495E0-D57C-48C9-A5B8-02AC9DDC76C4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E4EFCF60-93B3-43A1-9855-4BC28C7C86B7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6602F9F5-2CF3-448C-9760-5D19AC48976C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B10D9BE7-E5CF-491C-89F7-E207CB0E764D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2186B335-1F7C-4751-8152-250AD1F55601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83D54F9C-0B14-4660-814F-3D8A414E5069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CF56BD49-23A1-4A08-86AD-938D77F75533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6B371F43-42DB-4590-8AE6-DEE9B10EA576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D73B7B12-2C4D-4AAE-AD34-FB5E451F12C8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15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Austin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Maribel Velez Ramos</dc:creator>
  <cp:lastModifiedBy>Maribel Velez Ramos</cp:lastModifiedBy>
  <cp:revision>14</cp:revision>
  <cp:lastPrinted>2017-02-08T18:40:22Z</cp:lastPrinted>
  <dcterms:created xsi:type="dcterms:W3CDTF">2017-02-08T17:15:52Z</dcterms:created>
  <dcterms:modified xsi:type="dcterms:W3CDTF">2017-02-09T17:04:09Z</dcterms:modified>
</cp:coreProperties>
</file>