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6"/>
  </p:notesMasterIdLst>
  <p:sldIdLst>
    <p:sldId id="263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336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91542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5723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okyoasianmegacity.weebly.com/urban-problems-solutions-and-innovation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hanghaiasianmegacities.weebly.com/urban-problem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Shanghai vs. Tokyo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http://tokyoasianmegacity.weebly.com/urban-problems-solutions-and-innovations.html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http://shanghaiasianmegacities.weebly.com/urban-problems.html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3192EEEE-8F57-4D0B-BE72-7E6B8CFE90E3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2787F9D0-6AC6-41B7-87EA-970E91E63697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ED654E8D-F499-4D38-A05B-B32E94C2C774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On-screen Show (16:9)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Amatic SC</vt:lpstr>
      <vt:lpstr>Source Code Pro</vt:lpstr>
      <vt:lpstr>Arial</vt:lpstr>
      <vt:lpstr>beach-day</vt:lpstr>
      <vt:lpstr>Shanghai vs. Tokyo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Urbanization</dc:title>
  <dc:creator>Maribel Velez Ramos</dc:creator>
  <cp:lastModifiedBy>Maribel Velez Ramos</cp:lastModifiedBy>
  <cp:revision>4</cp:revision>
  <dcterms:modified xsi:type="dcterms:W3CDTF">2016-11-07T19:29:22Z</dcterms:modified>
</cp:coreProperties>
</file>