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9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4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0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2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2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6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2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6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6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4A60-6D60-4BEE-A991-1F64D7510D8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3615-53E7-4944-9BD2-7C7893900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8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18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374EADD-CB48-4A9A-AE81-9F336149647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Maribel Velez Ramos</dc:creator>
  <cp:lastModifiedBy>Maribel Velez Ramos</cp:lastModifiedBy>
  <cp:revision>1</cp:revision>
  <dcterms:created xsi:type="dcterms:W3CDTF">2016-11-29T18:33:53Z</dcterms:created>
  <dcterms:modified xsi:type="dcterms:W3CDTF">2016-11-29T18:34:49Z</dcterms:modified>
</cp:coreProperties>
</file>