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sldIdLst>
    <p:sldId id="256" r:id="rId3"/>
  </p:sldIdLst>
  <p:sldSz cx="9144000" cy="6858000" type="screen4x3"/>
  <p:notesSz cx="70104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762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AFA0F-42F9-4861-AC3C-6D4554DF20F6}" type="datetimeFigureOut">
              <a:rPr lang="en-US" smtClean="0"/>
              <a:t>8/28/2016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8CEC0-510A-478F-9BD2-5E5839801B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1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AFA0F-42F9-4861-AC3C-6D4554DF20F6}" type="datetimeFigureOut">
              <a:rPr lang="en-US" smtClean="0"/>
              <a:t>8/28/2016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8CEC0-510A-478F-9BD2-5E5839801B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68760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AFA0F-42F9-4861-AC3C-6D4554DF20F6}" type="datetimeFigureOut">
              <a:rPr lang="en-US" smtClean="0"/>
              <a:t>8/28/2016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8CEC0-510A-478F-9BD2-5E5839801B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5504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AFA0F-42F9-4861-AC3C-6D4554DF20F6}" type="datetimeFigureOut">
              <a:rPr lang="en-US" smtClean="0"/>
              <a:t>8/28/2016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8CEC0-510A-478F-9BD2-5E5839801B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63936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AFA0F-42F9-4861-AC3C-6D4554DF20F6}" type="datetimeFigureOut">
              <a:rPr lang="en-US" smtClean="0"/>
              <a:t>8/28/2016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8CEC0-510A-478F-9BD2-5E5839801B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71123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AFA0F-42F9-4861-AC3C-6D4554DF20F6}" type="datetimeFigureOut">
              <a:rPr lang="en-US" smtClean="0"/>
              <a:t>8/28/2016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8CEC0-510A-478F-9BD2-5E5839801B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349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AFA0F-42F9-4861-AC3C-6D4554DF20F6}" type="datetimeFigureOut">
              <a:rPr lang="en-US" smtClean="0"/>
              <a:t>8/28/2016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8CEC0-510A-478F-9BD2-5E5839801B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03152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AFA0F-42F9-4861-AC3C-6D4554DF20F6}" type="datetimeFigureOut">
              <a:rPr lang="en-US" smtClean="0"/>
              <a:t>8/28/2016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8CEC0-510A-478F-9BD2-5E5839801B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46370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AFA0F-42F9-4861-AC3C-6D4554DF20F6}" type="datetimeFigureOut">
              <a:rPr lang="en-US" smtClean="0"/>
              <a:t>8/28/2016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8CEC0-510A-478F-9BD2-5E5839801B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4421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AFA0F-42F9-4861-AC3C-6D4554DF20F6}" type="datetimeFigureOut">
              <a:rPr lang="en-US" smtClean="0"/>
              <a:t>8/28/2016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8CEC0-510A-478F-9BD2-5E5839801B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65267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AFA0F-42F9-4861-AC3C-6D4554DF20F6}" type="datetimeFigureOut">
              <a:rPr lang="en-US" smtClean="0"/>
              <a:t>8/28/2016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8CEC0-510A-478F-9BD2-5E5839801B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57614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BAFA0F-42F9-4861-AC3C-6D4554DF20F6}" type="datetimeFigureOut">
              <a:rPr lang="en-US" smtClean="0"/>
              <a:t>8/28/2016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78CEC0-510A-478F-9BD2-5E5839801B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28836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10" y="1676400"/>
            <a:ext cx="7715990" cy="2986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438400" y="533400"/>
            <a:ext cx="463396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dirty="0" smtClean="0"/>
              <a:t>Plate Tectonic Theory</a:t>
            </a:r>
            <a:endParaRPr lang="en-US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762000" y="4761544"/>
            <a:ext cx="7686720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Warm up</a:t>
            </a:r>
          </a:p>
          <a:p>
            <a:r>
              <a:rPr lang="en-US" dirty="0" smtClean="0"/>
              <a:t>Notes:</a:t>
            </a:r>
          </a:p>
          <a:p>
            <a:r>
              <a:rPr lang="en-US" dirty="0" smtClean="0"/>
              <a:t>_________________________________________________________________</a:t>
            </a:r>
          </a:p>
          <a:p>
            <a:r>
              <a:rPr lang="en-US" dirty="0" smtClean="0"/>
              <a:t>_________________________________________________________________</a:t>
            </a:r>
          </a:p>
          <a:p>
            <a:r>
              <a:rPr lang="en-US" dirty="0" smtClean="0"/>
              <a:t>_________________________________________________________________</a:t>
            </a:r>
          </a:p>
          <a:p>
            <a:r>
              <a:rPr lang="en-US" dirty="0" smtClean="0"/>
              <a:t>_________________________________________________________________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16637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EsriMapsInfo xmlns="ESRI.ArcGIS.Mapping.OfficeIntegration.PowerPointInfo">
  <Version>Version1</Version>
  <RequiresSignIn>False</RequiresSignIn>
</EsriMapsInfo>
</file>

<file path=customXml/itemProps1.xml><?xml version="1.0" encoding="utf-8"?>
<ds:datastoreItem xmlns:ds="http://schemas.openxmlformats.org/officeDocument/2006/customXml" ds:itemID="{BDA72EE7-92A0-4EE9-B5A8-1641084644B4}">
  <ds:schemaRefs>
    <ds:schemaRef ds:uri="ESRI.ArcGIS.Mapping.OfficeIntegration.PowerPointInfo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11</Words>
  <Application>Microsoft Office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Austin ISD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Maribel Velez Ramos</cp:lastModifiedBy>
  <cp:revision>2</cp:revision>
  <cp:lastPrinted>2013-09-27T13:21:50Z</cp:lastPrinted>
  <dcterms:created xsi:type="dcterms:W3CDTF">2013-09-27T13:19:03Z</dcterms:created>
  <dcterms:modified xsi:type="dcterms:W3CDTF">2016-08-29T00:27:55Z</dcterms:modified>
</cp:coreProperties>
</file>