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93FE-13C9-45B2-AFD3-480AE8B1E9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7C5E-923D-4208-894F-EE4F4957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7" y="829759"/>
            <a:ext cx="8905059" cy="5880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1831" y="16003"/>
            <a:ext cx="797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SOUTH ASIA’S MONSOONS: 	</a:t>
            </a:r>
          </a:p>
          <a:p>
            <a:pPr algn="ctr"/>
            <a:r>
              <a:rPr lang="en-US" dirty="0" smtClean="0"/>
              <a:t>HANDOUT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1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5" y="611999"/>
            <a:ext cx="9272789" cy="63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0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5" y="1378039"/>
            <a:ext cx="10846825" cy="5479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404" y="230471"/>
            <a:ext cx="11314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Analyze the information in the </a:t>
            </a:r>
            <a:r>
              <a:rPr lang="en-US" dirty="0" err="1" smtClean="0"/>
              <a:t>climograph</a:t>
            </a:r>
            <a:r>
              <a:rPr lang="en-US" dirty="0" smtClean="0"/>
              <a:t> below and the Everest temperature chart, then answer the questions below.</a:t>
            </a:r>
          </a:p>
          <a:p>
            <a:pPr algn="ctr"/>
            <a:r>
              <a:rPr lang="en-US" dirty="0" smtClean="0"/>
              <a:t>A CLIMOGRAPH OF KATHMANDU, NEPAL</a:t>
            </a:r>
          </a:p>
          <a:p>
            <a:pPr algn="ctr"/>
            <a:r>
              <a:rPr lang="en-US" dirty="0" smtClean="0"/>
              <a:t>	Elevation: 1,400 m  	Absolute Location: 27.70°N 85.30°E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5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1422BEE-7823-4601-BB03-09583C3F358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5025B3E-8A24-45F7-8F3B-CBB7A64293E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 Velez Ramos</dc:creator>
  <cp:lastModifiedBy>Maribel Velez Ramos</cp:lastModifiedBy>
  <cp:revision>2</cp:revision>
  <dcterms:created xsi:type="dcterms:W3CDTF">2016-10-04T18:09:15Z</dcterms:created>
  <dcterms:modified xsi:type="dcterms:W3CDTF">2016-10-04T18:12:24Z</dcterms:modified>
</cp:coreProperties>
</file>