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3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8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3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C769-5A6B-4AA8-8882-785B57FF6C6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0E24-BA23-4444-8922-96E0753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857250"/>
            <a:ext cx="1143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42" y="1210614"/>
            <a:ext cx="7617130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5" y="460291"/>
            <a:ext cx="7753081" cy="51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21" y="991673"/>
            <a:ext cx="9604946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1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549" y="862883"/>
            <a:ext cx="42672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you see?</a:t>
            </a:r>
          </a:p>
          <a:p>
            <a:r>
              <a:rPr lang="en-US" sz="2800" dirty="0" smtClean="0"/>
              <a:t>• What makes you say that?</a:t>
            </a:r>
          </a:p>
          <a:p>
            <a:r>
              <a:rPr lang="en-US" sz="2800" dirty="0" smtClean="0"/>
              <a:t>• What more can we find?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9549" y="43324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What do you see?</a:t>
            </a:r>
          </a:p>
          <a:p>
            <a:r>
              <a:rPr lang="en-US" sz="2800" dirty="0" smtClean="0"/>
              <a:t>• What makes you say that?</a:t>
            </a:r>
          </a:p>
          <a:p>
            <a:r>
              <a:rPr lang="en-US" sz="2800" dirty="0" smtClean="0"/>
              <a:t>• What more can we find?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75549" y="86288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What do you see?</a:t>
            </a:r>
          </a:p>
          <a:p>
            <a:r>
              <a:rPr lang="en-US" sz="2800" dirty="0" smtClean="0"/>
              <a:t>• What makes you say that?</a:t>
            </a:r>
          </a:p>
          <a:p>
            <a:r>
              <a:rPr lang="en-US" sz="2800" dirty="0" smtClean="0"/>
              <a:t>• What more can we find?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60147" y="446128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What do you see?</a:t>
            </a:r>
          </a:p>
          <a:p>
            <a:r>
              <a:rPr lang="en-US" sz="2800" dirty="0" smtClean="0"/>
              <a:t>• What makes you say that?</a:t>
            </a:r>
          </a:p>
          <a:p>
            <a:r>
              <a:rPr lang="en-US" sz="2800" dirty="0" smtClean="0"/>
              <a:t>• What more can we find?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78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389E8AF-7B5F-4F9A-950B-216AC29F8A3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 Velez Ramos</dc:creator>
  <cp:lastModifiedBy>Maribel Velez Ramos</cp:lastModifiedBy>
  <cp:revision>1</cp:revision>
  <dcterms:created xsi:type="dcterms:W3CDTF">2016-10-11T16:50:49Z</dcterms:created>
  <dcterms:modified xsi:type="dcterms:W3CDTF">2016-10-11T16:51:11Z</dcterms:modified>
</cp:coreProperties>
</file>