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8FEDC2-0967-470B-BE27-1899CEC22988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62C685-0959-4437-8726-CFC093C3B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28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7CD-B90E-45C8-BACF-1D77F33E1161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CA4-C88C-4F1D-84EB-338393C43F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7CD-B90E-45C8-BACF-1D77F33E1161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CA4-C88C-4F1D-84EB-338393C4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7CD-B90E-45C8-BACF-1D77F33E1161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CA4-C88C-4F1D-84EB-338393C4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7CD-B90E-45C8-BACF-1D77F33E1161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CA4-C88C-4F1D-84EB-338393C4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7CD-B90E-45C8-BACF-1D77F33E1161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E14CCA4-C88C-4F1D-84EB-338393C4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7CD-B90E-45C8-BACF-1D77F33E1161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CA4-C88C-4F1D-84EB-338393C4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7CD-B90E-45C8-BACF-1D77F33E1161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CA4-C88C-4F1D-84EB-338393C4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7CD-B90E-45C8-BACF-1D77F33E1161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CA4-C88C-4F1D-84EB-338393C4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7CD-B90E-45C8-BACF-1D77F33E1161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CA4-C88C-4F1D-84EB-338393C4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7CD-B90E-45C8-BACF-1D77F33E1161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CA4-C88C-4F1D-84EB-338393C4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7CD-B90E-45C8-BACF-1D77F33E1161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CA4-C88C-4F1D-84EB-338393C4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A357CD-B90E-45C8-BACF-1D77F33E1161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14CCA4-C88C-4F1D-84EB-338393C4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28600"/>
            <a:ext cx="8229600" cy="1676400"/>
          </a:xfrm>
        </p:spPr>
        <p:txBody>
          <a:bodyPr/>
          <a:lstStyle/>
          <a:p>
            <a:r>
              <a:rPr lang="en-US" dirty="0" smtClean="0"/>
              <a:t>Lesson 1: Geography of India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838200"/>
          </a:xfrm>
        </p:spPr>
        <p:txBody>
          <a:bodyPr/>
          <a:lstStyle/>
          <a:p>
            <a:r>
              <a:rPr lang="en-US" dirty="0" smtClean="0"/>
              <a:t>World Geography Textbook Page 616</a:t>
            </a:r>
            <a:endParaRPr lang="en-US" dirty="0"/>
          </a:p>
        </p:txBody>
      </p:sp>
      <p:pic>
        <p:nvPicPr>
          <p:cNvPr id="13314" name="Picture 2" descr="http://t2.gstatic.com/images?q=tbn:ANd9GcSEnzuQt3EEczetXGeO0xaFNPA0cT__FLX0uApQz7COYmo55EJz_sy5ZU2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133600"/>
            <a:ext cx="3505200" cy="3367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316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9. Indus River also creates a fertile plain known as the _________________. This Valley was once home to the earliest Indian civilizations.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762000"/>
            <a:ext cx="4015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Indus River Valley</a:t>
            </a:r>
            <a:endParaRPr lang="en-US" sz="3600" dirty="0"/>
          </a:p>
        </p:txBody>
      </p:sp>
      <p:pic>
        <p:nvPicPr>
          <p:cNvPr id="22530" name="Picture 2" descr="http://history-world.org/indusm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667000"/>
            <a:ext cx="6096000" cy="4149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a. Define – What is a subcontinent?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large landmass that is smaller than a continent</a:t>
            </a:r>
            <a:endParaRPr lang="en-US" sz="4000" dirty="0"/>
          </a:p>
        </p:txBody>
      </p:sp>
      <p:pic>
        <p:nvPicPr>
          <p:cNvPr id="23554" name="Picture 2" descr="http://www.martinfrost.ws/htmlfiles/aug2007/part_india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048000"/>
            <a:ext cx="43815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b. Make Inferences – Why do you think the Indus River Valley is so heavily populated?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1600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Indus River Valley has a good source of water and has fertile soil for farming.</a:t>
            </a:r>
            <a:endParaRPr lang="en-US" sz="3600" dirty="0"/>
          </a:p>
        </p:txBody>
      </p:sp>
      <p:pic>
        <p:nvPicPr>
          <p:cNvPr id="24578" name="Picture 2" descr="http://heindorffhus.motivsamler.dk/worldheritage/pakistan-Moenjodaro-IndusValleyM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429000"/>
            <a:ext cx="3829050" cy="307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c. Rank – Which physical features in the Indian Subcontinent would you most want to visit? Why?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Answer may vary</a:t>
            </a:r>
            <a:endParaRPr lang="en-US" sz="3600" dirty="0"/>
          </a:p>
        </p:txBody>
      </p:sp>
      <p:pic>
        <p:nvPicPr>
          <p:cNvPr id="25602" name="Picture 2" descr="http://www.dreamstime.com/mount-everest-and-nuptse-thumb25454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971800"/>
            <a:ext cx="6400800" cy="3662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a. Identify – What natural resources are found in the Indian Subcontinent?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3352800" cy="4343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Agricultural and Mineral resources being the most plentiful.</a:t>
            </a:r>
            <a:endParaRPr lang="en-US" sz="3600" dirty="0"/>
          </a:p>
        </p:txBody>
      </p:sp>
      <p:pic>
        <p:nvPicPr>
          <p:cNvPr id="26626" name="Picture 2" descr="http://www.lawisgreek.com/wp-content/uploads/2010/05/indian-miner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09799"/>
            <a:ext cx="3429000" cy="4131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b. Analyze – What are some of the benefits and drawbacks of monsoons?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Benefits – rain allows for farming and drinking water; Drawbacks floods can kill people and destroy property</a:t>
            </a:r>
            <a:endParaRPr lang="en-US" dirty="0"/>
          </a:p>
        </p:txBody>
      </p:sp>
      <p:pic>
        <p:nvPicPr>
          <p:cNvPr id="27650" name="Picture 2" descr="http://chicbythesea.files.wordpress.com/2009/11/unseen-monsoon-rain-in-mu-005.jpg?w=592&amp;h=3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352800"/>
            <a:ext cx="56388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9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3. Drawing Inferences – Using your notes, write a sentence explaining how each aspect affects life on the Indian Subcontinent.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445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6172200"/>
              </a:tblGrid>
              <a:tr h="4976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Effect On Life</a:t>
                      </a:r>
                      <a:endParaRPr lang="en-US" sz="2800" dirty="0"/>
                    </a:p>
                  </a:txBody>
                  <a:tcPr/>
                </a:tc>
              </a:tr>
              <a:tr h="4976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Physical Features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Geographical features that separate this region and</a:t>
                      </a:r>
                      <a:r>
                        <a:rPr lang="en-US" sz="2400" baseline="0" dirty="0" smtClean="0"/>
                        <a:t> its people from the rest of Asia makes it unique</a:t>
                      </a:r>
                      <a:endParaRPr lang="en-US" sz="2400" dirty="0"/>
                    </a:p>
                  </a:txBody>
                  <a:tcPr/>
                </a:tc>
              </a:tr>
              <a:tr h="4976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Climates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wide variety of climates affect daily life with many people depending on the summer</a:t>
                      </a:r>
                      <a:r>
                        <a:rPr lang="en-US" sz="2400" baseline="0" dirty="0" smtClean="0"/>
                        <a:t> monsoon for rain for Farming</a:t>
                      </a:r>
                      <a:endParaRPr lang="en-US" sz="2400" dirty="0"/>
                    </a:p>
                  </a:txBody>
                  <a:tcPr/>
                </a:tc>
              </a:tr>
              <a:tr h="35616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Natural Resources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With lots</a:t>
                      </a:r>
                      <a:r>
                        <a:rPr lang="en-US" sz="2400" baseline="0" dirty="0" smtClean="0"/>
                        <a:t> of fertile soil ; the region’ farmers produce many different crops, including tea, rice, nuts, and Jute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India is located on what continent?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ASIA</a:t>
            </a:r>
            <a:endParaRPr lang="en-US" sz="3600" dirty="0"/>
          </a:p>
        </p:txBody>
      </p:sp>
      <p:pic>
        <p:nvPicPr>
          <p:cNvPr id="14338" name="Picture 2" descr="http://www.mwcsk12.org/elementary/images/clipart/asia_m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676400"/>
            <a:ext cx="5105400" cy="494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India is a ____________or a large landmass that is smaller than a continent.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228600"/>
            <a:ext cx="2882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Subcontinent</a:t>
            </a:r>
            <a:endParaRPr lang="en-US" sz="3600" dirty="0"/>
          </a:p>
        </p:txBody>
      </p:sp>
      <p:pic>
        <p:nvPicPr>
          <p:cNvPr id="15362" name="Picture 2" descr="http://www.merinews.com/upload/thumbimage/1218517771898_Indian%20Subcontinent_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057400"/>
            <a:ext cx="6248400" cy="4475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Which 7 countries are located on the Indian Subcontinent?</a:t>
            </a:r>
            <a:endParaRPr lang="en-US" dirty="0"/>
          </a:p>
        </p:txBody>
      </p:sp>
      <p:pic>
        <p:nvPicPr>
          <p:cNvPr id="16388" name="Picture 4" descr="http://edu.glogster.com/media/4/36/83/29/3683295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24000"/>
            <a:ext cx="6096000" cy="5004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4._______________________ separates the Indian Subcontinent from the rest of Asia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52400"/>
            <a:ext cx="5445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Himalayas / Hindu Kush</a:t>
            </a:r>
            <a:endParaRPr lang="en-US" sz="3600" dirty="0"/>
          </a:p>
        </p:txBody>
      </p:sp>
      <p:pic>
        <p:nvPicPr>
          <p:cNvPr id="17410" name="Picture 2" descr="http://static.panoramio.com/photos/original/190445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133600"/>
            <a:ext cx="5638800" cy="4362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Which 4 mountain ranges are located in India?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7091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Hindu Kush</a:t>
            </a:r>
          </a:p>
          <a:p>
            <a:r>
              <a:rPr lang="en-US" sz="3600" dirty="0" smtClean="0"/>
              <a:t>Himalayas</a:t>
            </a:r>
          </a:p>
          <a:p>
            <a:r>
              <a:rPr lang="en-US" sz="3600" dirty="0" smtClean="0"/>
              <a:t>Eastern Ghats</a:t>
            </a:r>
          </a:p>
          <a:p>
            <a:r>
              <a:rPr lang="en-US" sz="3600" dirty="0" smtClean="0"/>
              <a:t>Western Ghats</a:t>
            </a:r>
          </a:p>
        </p:txBody>
      </p:sp>
      <p:pic>
        <p:nvPicPr>
          <p:cNvPr id="18434" name="Picture 2" descr="http://1.bp.blogspot.com/_bHPEvgahTiA/TChGLP8G8JI/AAAAAAAAACQ/pzNuglPAVW8/s1600/Himalaya_India_M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676400"/>
            <a:ext cx="4419600" cy="4901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On the border between Nepal and China is ___________________ the highest Mountain on earth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762000"/>
            <a:ext cx="3316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Mount Everest</a:t>
            </a:r>
            <a:endParaRPr lang="en-US" sz="3600" dirty="0"/>
          </a:p>
        </p:txBody>
      </p:sp>
      <p:pic>
        <p:nvPicPr>
          <p:cNvPr id="19458" name="Picture 2" descr="http://upload.wikimedia.org/wikipedia/commons/thumb/0/08/Mount_Everest_by_Kerem_Barut.jpg/300px-Mount_Everest_by_Kerem_Baru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55517"/>
            <a:ext cx="8458200" cy="39166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Deep in the Himalayas are the source of some of Asia’s mightiest rivers. 2 major river systems _________&amp;________ originate in the Himalayas.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1905000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Ganges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905000"/>
            <a:ext cx="1366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Indus</a:t>
            </a:r>
            <a:endParaRPr lang="en-US" sz="3600" dirty="0"/>
          </a:p>
        </p:txBody>
      </p:sp>
      <p:pic>
        <p:nvPicPr>
          <p:cNvPr id="20482" name="Picture 2" descr="http://2.bp.blogspot.com/-yOjk85sLsNQ/TeELkgqUM0I/AAAAAAAAARo/XOrz3pPA8ts/s400/indus%2Bgan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276600"/>
            <a:ext cx="3352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Where is the Ganges river Located?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Northern India</a:t>
            </a:r>
            <a:endParaRPr lang="en-US" sz="3600" dirty="0"/>
          </a:p>
        </p:txBody>
      </p:sp>
      <p:pic>
        <p:nvPicPr>
          <p:cNvPr id="21506" name="Picture 2" descr="http://media.web.britannica.com/eb-media/70/64670-004-0A7AD52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09800"/>
            <a:ext cx="5181600" cy="4406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7F830CE6-D5CA-4F38-BD39-D17E80D1BA94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402</TotalTime>
  <Words>403</Words>
  <Application>Microsoft Office PowerPoint</Application>
  <PresentationFormat>On-screen Show (4:3)</PresentationFormat>
  <Paragraphs>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Lesson 1: Geography of India </vt:lpstr>
      <vt:lpstr>1. India is located on what continent?</vt:lpstr>
      <vt:lpstr>2. India is a ____________or a large landmass that is smaller than a continent.</vt:lpstr>
      <vt:lpstr>3. Which 7 countries are located on the Indian Subcontinent?</vt:lpstr>
      <vt:lpstr>4._______________________ separates the Indian Subcontinent from the rest of Asia</vt:lpstr>
      <vt:lpstr>5. Which 4 mountain ranges are located in India?</vt:lpstr>
      <vt:lpstr>6. On the border between Nepal and China is ___________________ the highest Mountain on earth</vt:lpstr>
      <vt:lpstr>7. Deep in the Himalayas are the source of some of Asia’s mightiest rivers. 2 major river systems _________&amp;________ originate in the Himalayas.</vt:lpstr>
      <vt:lpstr>8. Where is the Ganges river Located?</vt:lpstr>
      <vt:lpstr>9. Indus River also creates a fertile plain known as the _________________. This Valley was once home to the earliest Indian civilizations.</vt:lpstr>
      <vt:lpstr>1. a. Define – What is a subcontinent? </vt:lpstr>
      <vt:lpstr>1. b. Make Inferences – Why do you think the Indus River Valley is so heavily populated?</vt:lpstr>
      <vt:lpstr>1. c. Rank – Which physical features in the Indian Subcontinent would you most want to visit? Why? </vt:lpstr>
      <vt:lpstr>2. a. Identify – What natural resources are found in the Indian Subcontinent?</vt:lpstr>
      <vt:lpstr>2. b. Analyze – What are some of the benefits and drawbacks of monsoons?</vt:lpstr>
      <vt:lpstr>3. Drawing Inferences – Using your notes, write a sentence explaining how each aspect affects life on the Indian Subcontinent.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1: Geography of India</dc:title>
  <dc:creator>Hook</dc:creator>
  <cp:lastModifiedBy>Maribel Velez Ramos</cp:lastModifiedBy>
  <cp:revision>23</cp:revision>
  <dcterms:created xsi:type="dcterms:W3CDTF">2011-12-06T12:51:37Z</dcterms:created>
  <dcterms:modified xsi:type="dcterms:W3CDTF">2016-10-04T11:37:41Z</dcterms:modified>
</cp:coreProperties>
</file>