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E71E-0B97-4C31-86BB-6CCD0E135923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588D-6FE8-4835-8089-B6DCE6E46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oimages.gsfc.nasa.gov/images/imagerecords/79000/79221/UnitedStates_amo_201226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841674" cy="57505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American West Continues to Burn</a:t>
            </a:r>
          </a:p>
          <a:p>
            <a:r>
              <a:rPr lang="en-US" b="1" dirty="0" smtClean="0"/>
              <a:t>September 19, 2012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oimages.gsfc.nasa.gov/images/imagerecords/79000/79119/sanfrancisco_ali_2012229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6485610" cy="62502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22098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Another Foggy Day in San Francisco</a:t>
            </a:r>
          </a:p>
          <a:p>
            <a:r>
              <a:rPr lang="en-US" b="1" dirty="0" smtClean="0"/>
              <a:t>September 11, 2012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oimages.gsfc.nasa.gov/images/imagerecords/79000/79044/hortonriverdelta_ali_2012213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638925" cy="64865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10668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Horton River Delta, Arctic Canada</a:t>
            </a:r>
          </a:p>
          <a:p>
            <a:r>
              <a:rPr lang="en-US" b="1" dirty="0" smtClean="0"/>
              <a:t>September 4, 2012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oimages.gsfc.nasa.gov/images/imagerecords/79000/79008/isaac_tmo_201224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979486"/>
            <a:ext cx="8610600" cy="5740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62400" y="228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Hurricane Isaac</a:t>
            </a:r>
          </a:p>
          <a:p>
            <a:r>
              <a:rPr lang="en-US" b="1" dirty="0" smtClean="0"/>
              <a:t>August 29, 2012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hiti, French Poly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22960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228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Tahiti, French Polynesia in Oceania</a:t>
            </a:r>
          </a:p>
          <a:p>
            <a:r>
              <a:rPr lang="it-IT" b="1" dirty="0" smtClean="0"/>
              <a:t>June 10, 2012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oimages.gsfc.nasa.gov/images/imagerecords/78000/78648/petermann_ast_2012203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72498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Closeup</a:t>
            </a:r>
            <a:r>
              <a:rPr lang="en-US" b="1" dirty="0" smtClean="0"/>
              <a:t> of the Ice Island from </a:t>
            </a:r>
            <a:r>
              <a:rPr lang="en-US" b="1" dirty="0" err="1" smtClean="0"/>
              <a:t>Petermann</a:t>
            </a:r>
            <a:r>
              <a:rPr lang="en-US" b="1" dirty="0" smtClean="0"/>
              <a:t> Glacier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ceanoasis.org/desertandsea/images/satellitecomposite-nort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83400" cy="5162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293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Closer look to Baja California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1440"/>
            <a:ext cx="7772400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Tracking Dust Across the Atlantic</a:t>
            </a:r>
          </a:p>
          <a:p>
            <a:r>
              <a:rPr lang="en-US" b="1" dirty="0"/>
              <a:t>August 29, 2013</a:t>
            </a:r>
          </a:p>
        </p:txBody>
      </p:sp>
    </p:spTree>
    <p:extLst>
      <p:ext uri="{BB962C8B-B14F-4D97-AF65-F5344CB8AC3E}">
        <p14:creationId xmlns:p14="http://schemas.microsoft.com/office/powerpoint/2010/main" val="153279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3B3815E-84A9-4022-B0E0-65B9096FD8C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Maribel Velez Ramos</cp:lastModifiedBy>
  <cp:revision>7</cp:revision>
  <dcterms:created xsi:type="dcterms:W3CDTF">2012-09-20T01:24:03Z</dcterms:created>
  <dcterms:modified xsi:type="dcterms:W3CDTF">2016-08-29T02:58:04Z</dcterms:modified>
</cp:coreProperties>
</file>