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sldIdLst>
    <p:sldId id="257" r:id="rId11"/>
    <p:sldId id="262" r:id="rId12"/>
    <p:sldId id="259" r:id="rId13"/>
    <p:sldId id="261" r:id="rId14"/>
    <p:sldId id="258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7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2E78-C6E2-4319-9929-81720C1B0D3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81" y="609058"/>
            <a:ext cx="6736664" cy="6248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3538" y="888642"/>
            <a:ext cx="38027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Review the following: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Countries location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Oceans and seas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Mountains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Major </a:t>
            </a:r>
            <a:r>
              <a:rPr lang="en-US" sz="2400" dirty="0" smtClean="0"/>
              <a:t>rivers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Changes in Europe before </a:t>
            </a:r>
          </a:p>
          <a:p>
            <a:r>
              <a:rPr lang="en-US" sz="2400" dirty="0" smtClean="0"/>
              <a:t>And after WW1 and WW2.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89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4" y="171727"/>
            <a:ext cx="10831132" cy="66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7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1"/>
            <a:ext cx="5716788" cy="5145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77" y="754453"/>
            <a:ext cx="5439244" cy="5439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1311" y="169678"/>
            <a:ext cx="228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World War II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75002" y="486248"/>
            <a:ext cx="13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WW2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8237" y="9015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01799" y="364557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WW2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3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019"/>
          <a:stretch/>
        </p:blipFill>
        <p:spPr>
          <a:xfrm>
            <a:off x="377781" y="0"/>
            <a:ext cx="53018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915" y="1620725"/>
            <a:ext cx="5362575" cy="42862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53825" y="3232597"/>
            <a:ext cx="772733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9584" y="4739425"/>
            <a:ext cx="772731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4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499301"/>
            <a:ext cx="11475345" cy="6089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6612" y="318997"/>
            <a:ext cx="540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 2: The Pacific War Map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313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10D9BE7-E5CF-491C-89F7-E207CB0E764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602F9F5-2CF3-448C-9760-5D19AC48976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8845E86-D612-45DD-BF07-4ADC0A2A324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F56BD49-23A1-4A08-86AD-938D77F7553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3D54F9C-0B14-4660-814F-3D8A414E506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186B335-1F7C-4751-8152-250AD1F5560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4EFCF60-93B3-43A1-9855-4BC28C7C86B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F8773BD-1A6A-4FEC-957A-CDFED05D871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B371F43-42DB-4590-8AE6-DEE9B10EA57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37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 Velez Ramos</dc:creator>
  <cp:lastModifiedBy>Maribel Velez Ramos</cp:lastModifiedBy>
  <cp:revision>12</cp:revision>
  <cp:lastPrinted>2017-02-08T18:40:22Z</cp:lastPrinted>
  <dcterms:created xsi:type="dcterms:W3CDTF">2017-02-08T17:15:52Z</dcterms:created>
  <dcterms:modified xsi:type="dcterms:W3CDTF">2017-02-09T02:40:52Z</dcterms:modified>
</cp:coreProperties>
</file>