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259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2"/>
    <p:restoredTop sz="94681"/>
  </p:normalViewPr>
  <p:slideViewPr>
    <p:cSldViewPr snapToGrid="0" snapToObjects="1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3C06-1E64-9C4B-9BE0-F6C4E6D006D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344-3568-AA49-81DF-44B9D9663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8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3C06-1E64-9C4B-9BE0-F6C4E6D006D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344-3568-AA49-81DF-44B9D9663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3C06-1E64-9C4B-9BE0-F6C4E6D006D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344-3568-AA49-81DF-44B9D9663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0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3C06-1E64-9C4B-9BE0-F6C4E6D006D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344-3568-AA49-81DF-44B9D9663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4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3C06-1E64-9C4B-9BE0-F6C4E6D006D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344-3568-AA49-81DF-44B9D9663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3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3C06-1E64-9C4B-9BE0-F6C4E6D006D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344-3568-AA49-81DF-44B9D9663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6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3C06-1E64-9C4B-9BE0-F6C4E6D006D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344-3568-AA49-81DF-44B9D9663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3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3C06-1E64-9C4B-9BE0-F6C4E6D006D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344-3568-AA49-81DF-44B9D9663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9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3C06-1E64-9C4B-9BE0-F6C4E6D006D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344-3568-AA49-81DF-44B9D9663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3C06-1E64-9C4B-9BE0-F6C4E6D006D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344-3568-AA49-81DF-44B9D9663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9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3C06-1E64-9C4B-9BE0-F6C4E6D006D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344-3568-AA49-81DF-44B9D9663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03C06-1E64-9C4B-9BE0-F6C4E6D006D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34344-3568-AA49-81DF-44B9D9663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bechop.com/watch/884941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neighbourhood-enlargement/policy/conditions-membership_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bechop.com/watch/8849479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European Union Part: Dos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54" y="64874"/>
            <a:ext cx="10515600" cy="1325563"/>
          </a:xfrm>
        </p:spPr>
        <p:txBody>
          <a:bodyPr/>
          <a:lstStyle/>
          <a:p>
            <a:r>
              <a:rPr lang="en-US" dirty="0" smtClean="0"/>
              <a:t>EU Refresher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3814" y="1825625"/>
            <a:ext cx="3519985" cy="43513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hlinkClick r:id="rId3"/>
              </a:rPr>
              <a:t>http://www.tubechop.com/watch/8849418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7950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a part of the Union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5286" y="1690688"/>
            <a:ext cx="1034142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sz="2800" dirty="0"/>
              <a:t>Using the conditions for EU </a:t>
            </a:r>
            <a:r>
              <a:rPr lang="en-US" sz="2800" dirty="0" smtClean="0"/>
              <a:t>membership, </a:t>
            </a:r>
            <a:r>
              <a:rPr lang="en-US" sz="2800" dirty="0"/>
              <a:t>study your “potential candidate” country’s history and write a letter explaining what your country is doing in order to meet all criteria for EU membership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 smtClean="0">
                <a:hlinkClick r:id="rId2"/>
              </a:rPr>
              <a:t>https://ec.europa.eu/neighbourhood-enlargement/policy/conditions-membership_en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u="sng" dirty="0" smtClean="0"/>
              <a:t>Countries:</a:t>
            </a:r>
          </a:p>
          <a:p>
            <a:r>
              <a:rPr lang="en-US" sz="2800" dirty="0" smtClean="0"/>
              <a:t>Albania				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erbia</a:t>
            </a:r>
          </a:p>
          <a:p>
            <a:r>
              <a:rPr lang="en-US" sz="2800" dirty="0" smtClean="0"/>
              <a:t>Turkey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16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Brexit: why did England leave?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52" y="1798092"/>
            <a:ext cx="1865357" cy="1106444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 smtClean="0">
                <a:hlinkClick r:id="rId3"/>
              </a:rPr>
              <a:t>http://www.tubechop.com/watch/8849479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964386" y="2351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28C14CC-C449-4467-B194-2E7410AD2CA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7F00FED7-65BE-4103-A0E1-13BA2FC706B3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26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European Union Part: Dos</vt:lpstr>
      <vt:lpstr>EU Refresher</vt:lpstr>
      <vt:lpstr>Be a part of the Union</vt:lpstr>
      <vt:lpstr>Brexit: why did England leave?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Union Part: Dos</dc:title>
  <dc:creator>Alex Felan</dc:creator>
  <cp:lastModifiedBy>Maribel Velez Ramos</cp:lastModifiedBy>
  <cp:revision>13</cp:revision>
  <dcterms:created xsi:type="dcterms:W3CDTF">2017-02-05T16:22:11Z</dcterms:created>
  <dcterms:modified xsi:type="dcterms:W3CDTF">2017-02-06T17:46:59Z</dcterms:modified>
</cp:coreProperties>
</file>