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48" d="100"/>
          <a:sy n="48" d="100"/>
        </p:scale>
        <p:origin x="8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DEF1-C521-4291-ABE2-513D95432E0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812D-61DF-4177-ADDB-ABCD08715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94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DEF1-C521-4291-ABE2-513D95432E0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812D-61DF-4177-ADDB-ABCD08715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734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DEF1-C521-4291-ABE2-513D95432E0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812D-61DF-4177-ADDB-ABCD08715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535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DEF1-C521-4291-ABE2-513D95432E0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812D-61DF-4177-ADDB-ABCD08715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052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DEF1-C521-4291-ABE2-513D95432E0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812D-61DF-4177-ADDB-ABCD08715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686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DEF1-C521-4291-ABE2-513D95432E0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812D-61DF-4177-ADDB-ABCD08715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1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DEF1-C521-4291-ABE2-513D95432E0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812D-61DF-4177-ADDB-ABCD08715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812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DEF1-C521-4291-ABE2-513D95432E0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812D-61DF-4177-ADDB-ABCD08715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49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DEF1-C521-4291-ABE2-513D95432E0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812D-61DF-4177-ADDB-ABCD08715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314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DEF1-C521-4291-ABE2-513D95432E0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812D-61DF-4177-ADDB-ABCD08715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21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DEF1-C521-4291-ABE2-513D95432E0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812D-61DF-4177-ADDB-ABCD08715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620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7DEF1-C521-4291-ABE2-513D95432E0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8812D-61DF-4177-ADDB-ABCD08715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43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Describe</a:t>
            </a:r>
            <a:r>
              <a:rPr lang="en-US" sz="3200" dirty="0" smtClean="0"/>
              <a:t> natural disasters </a:t>
            </a:r>
            <a:r>
              <a:rPr lang="en-US" sz="3200" dirty="0" smtClean="0">
                <a:solidFill>
                  <a:srgbClr val="FF0000"/>
                </a:solidFill>
              </a:rPr>
              <a:t>impact </a:t>
            </a:r>
            <a:r>
              <a:rPr lang="en-US" sz="3200" dirty="0" smtClean="0"/>
              <a:t>on </a:t>
            </a:r>
            <a:r>
              <a:rPr lang="en-US" sz="3200" dirty="0" smtClean="0">
                <a:solidFill>
                  <a:schemeClr val="accent5"/>
                </a:solidFill>
              </a:rPr>
              <a:t>people</a:t>
            </a:r>
            <a:r>
              <a:rPr lang="en-US" sz="3200" dirty="0" smtClean="0"/>
              <a:t> and </a:t>
            </a:r>
            <a:r>
              <a:rPr lang="en-US" sz="3200" dirty="0" smtClean="0">
                <a:solidFill>
                  <a:schemeClr val="accent5"/>
                </a:solidFill>
              </a:rPr>
              <a:t>economies</a:t>
            </a:r>
            <a:r>
              <a:rPr lang="en-US" sz="3200" dirty="0" smtClean="0"/>
              <a:t> in Southern and Eastern Asia.  Use Examples, Facts, and Data to support your paper. 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1. Define the disaster</a:t>
            </a:r>
          </a:p>
          <a:p>
            <a:pPr marL="0" indent="0">
              <a:buNone/>
            </a:pPr>
            <a:r>
              <a:rPr lang="en-US" dirty="0" smtClean="0"/>
              <a:t>2. Where in Asia we have this disaster?</a:t>
            </a:r>
          </a:p>
          <a:p>
            <a:pPr marL="0" indent="0">
              <a:buNone/>
            </a:pPr>
            <a:r>
              <a:rPr lang="en-US" dirty="0" smtClean="0"/>
              <a:t>3. How many people die?</a:t>
            </a:r>
          </a:p>
          <a:p>
            <a:pPr marL="0" indent="0">
              <a:buNone/>
            </a:pPr>
            <a:r>
              <a:rPr lang="en-US" dirty="0" smtClean="0"/>
              <a:t>4. How much money were lost?</a:t>
            </a:r>
          </a:p>
          <a:p>
            <a:pPr marL="0" indent="0">
              <a:buNone/>
            </a:pPr>
            <a:r>
              <a:rPr lang="en-US" dirty="0" smtClean="0"/>
              <a:t>5. How the cities and towns are affected?</a:t>
            </a:r>
          </a:p>
          <a:p>
            <a:pPr marL="0" indent="0">
              <a:buNone/>
            </a:pPr>
            <a:r>
              <a:rPr lang="en-US" dirty="0" smtClean="0"/>
              <a:t>6. How the tourism is affected?</a:t>
            </a:r>
          </a:p>
          <a:p>
            <a:pPr marL="0" indent="0">
              <a:buNone/>
            </a:pPr>
            <a:r>
              <a:rPr lang="en-US" dirty="0" smtClean="0"/>
              <a:t>7. Provide one example in one country that got affected by this </a:t>
            </a:r>
            <a:r>
              <a:rPr lang="en-US" smtClean="0"/>
              <a:t>natural disaster.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Font 12</a:t>
            </a:r>
          </a:p>
          <a:p>
            <a:pPr marL="0" indent="0">
              <a:buNone/>
            </a:pPr>
            <a:r>
              <a:rPr lang="en-US" dirty="0" smtClean="0"/>
              <a:t>Times New Roman</a:t>
            </a:r>
          </a:p>
          <a:p>
            <a:pPr marL="0" indent="0">
              <a:buNone/>
            </a:pPr>
            <a:r>
              <a:rPr lang="en-US" dirty="0" smtClean="0"/>
              <a:t>Double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09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BCDAE592-C67C-4F60-ACC0-5E921EAF48C0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97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Describe natural disasters impact on people and economies in Southern and Eastern Asia.  Use Examples, Facts, and Data to support your paper. </vt:lpstr>
    </vt:vector>
  </TitlesOfParts>
  <Company>Austin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Describe natural disasters impact on people and economies in Southern and Eastern Asia.  Use Examples, Facts, and Data to support your paper.</dc:title>
  <dc:creator>Maribel Velez Ramos</dc:creator>
  <cp:lastModifiedBy>Maribel Velez Ramos</cp:lastModifiedBy>
  <cp:revision>3</cp:revision>
  <dcterms:created xsi:type="dcterms:W3CDTF">2016-12-01T20:14:29Z</dcterms:created>
  <dcterms:modified xsi:type="dcterms:W3CDTF">2016-12-01T20:29:43Z</dcterms:modified>
</cp:coreProperties>
</file>