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5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4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3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2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171D-5DC4-450E-98B4-3399085357E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9758D-E870-4DC5-B4FF-58713BFC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75" y="746973"/>
            <a:ext cx="11915025" cy="5100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7454" y="3116687"/>
            <a:ext cx="7441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</a:t>
            </a:r>
          </a:p>
          <a:p>
            <a:endParaRPr lang="en-US" dirty="0"/>
          </a:p>
          <a:p>
            <a:r>
              <a:rPr lang="en-US" dirty="0" smtClean="0"/>
              <a:t>Title</a:t>
            </a:r>
          </a:p>
          <a:p>
            <a:endParaRPr lang="en-US" dirty="0"/>
          </a:p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640" y="2768751"/>
            <a:ext cx="16748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a</a:t>
            </a:r>
          </a:p>
          <a:p>
            <a:r>
              <a:rPr lang="en-US" dirty="0" smtClean="0"/>
              <a:t>Hurricane?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damage </a:t>
            </a:r>
          </a:p>
          <a:p>
            <a:r>
              <a:rPr lang="en-US" dirty="0" smtClean="0"/>
              <a:t>A Hurricane can</a:t>
            </a:r>
          </a:p>
          <a:p>
            <a:r>
              <a:rPr lang="en-US" dirty="0" smtClean="0"/>
              <a:t>Do?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5122" y="2676632"/>
            <a:ext cx="1285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37904" y="265087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</a:t>
            </a:r>
          </a:p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8682" y="4211392"/>
            <a:ext cx="1244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</a:t>
            </a:r>
          </a:p>
          <a:p>
            <a:r>
              <a:rPr lang="en-US" dirty="0" smtClean="0"/>
              <a:t>Watch and </a:t>
            </a:r>
          </a:p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49769" y="2768751"/>
            <a:ext cx="15219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Preparedness:</a:t>
            </a:r>
          </a:p>
          <a:p>
            <a:endParaRPr lang="en-US" dirty="0"/>
          </a:p>
          <a:p>
            <a:r>
              <a:rPr lang="en-US" dirty="0" smtClean="0"/>
              <a:t>Before</a:t>
            </a:r>
          </a:p>
          <a:p>
            <a:endParaRPr lang="en-US" dirty="0"/>
          </a:p>
          <a:p>
            <a:r>
              <a:rPr lang="en-US" dirty="0" smtClean="0"/>
              <a:t>During</a:t>
            </a:r>
          </a:p>
          <a:p>
            <a:endParaRPr lang="en-US" dirty="0"/>
          </a:p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569355" y="2768751"/>
            <a:ext cx="1586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Preparedness:</a:t>
            </a:r>
          </a:p>
          <a:p>
            <a:endParaRPr lang="en-US" dirty="0" smtClean="0"/>
          </a:p>
          <a:p>
            <a:r>
              <a:rPr lang="en-US" dirty="0" smtClean="0"/>
              <a:t>Before</a:t>
            </a:r>
          </a:p>
          <a:p>
            <a:endParaRPr lang="en-US" dirty="0" smtClean="0"/>
          </a:p>
          <a:p>
            <a:r>
              <a:rPr lang="en-US" dirty="0" smtClean="0"/>
              <a:t>During</a:t>
            </a:r>
          </a:p>
          <a:p>
            <a:endParaRPr lang="en-US" dirty="0" smtClean="0"/>
          </a:p>
          <a:p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9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01ED81C-B6CC-45F1-A22A-482500D447A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 Velez Ramos</dc:creator>
  <cp:lastModifiedBy>Maribel Velez Ramos</cp:lastModifiedBy>
  <cp:revision>4</cp:revision>
  <cp:lastPrinted>2017-04-24T20:48:51Z</cp:lastPrinted>
  <dcterms:created xsi:type="dcterms:W3CDTF">2017-04-24T20:21:07Z</dcterms:created>
  <dcterms:modified xsi:type="dcterms:W3CDTF">2017-04-24T20:49:17Z</dcterms:modified>
</cp:coreProperties>
</file>