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09129-B9B2-4411-914B-775B5342555B}" type="datetimeFigureOut">
              <a:rPr lang="en-US" smtClean="0"/>
              <a:t>8/28/2016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54CB1-018B-4C58-82A2-0F7C9DF04F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535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09129-B9B2-4411-914B-775B5342555B}" type="datetimeFigureOut">
              <a:rPr lang="en-US" smtClean="0"/>
              <a:t>8/28/2016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54CB1-018B-4C58-82A2-0F7C9DF04F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22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09129-B9B2-4411-914B-775B5342555B}" type="datetimeFigureOut">
              <a:rPr lang="en-US" smtClean="0"/>
              <a:t>8/28/2016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54CB1-018B-4C58-82A2-0F7C9DF04F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129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09129-B9B2-4411-914B-775B5342555B}" type="datetimeFigureOut">
              <a:rPr lang="en-US" smtClean="0"/>
              <a:t>8/28/2016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54CB1-018B-4C58-82A2-0F7C9DF04F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643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09129-B9B2-4411-914B-775B5342555B}" type="datetimeFigureOut">
              <a:rPr lang="en-US" smtClean="0"/>
              <a:t>8/28/2016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54CB1-018B-4C58-82A2-0F7C9DF04F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986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09129-B9B2-4411-914B-775B5342555B}" type="datetimeFigureOut">
              <a:rPr lang="en-US" smtClean="0"/>
              <a:t>8/28/2016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54CB1-018B-4C58-82A2-0F7C9DF04F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817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09129-B9B2-4411-914B-775B5342555B}" type="datetimeFigureOut">
              <a:rPr lang="en-US" smtClean="0"/>
              <a:t>8/28/2016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54CB1-018B-4C58-82A2-0F7C9DF04F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125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09129-B9B2-4411-914B-775B5342555B}" type="datetimeFigureOut">
              <a:rPr lang="en-US" smtClean="0"/>
              <a:t>8/28/2016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54CB1-018B-4C58-82A2-0F7C9DF04F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5458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09129-B9B2-4411-914B-775B5342555B}" type="datetimeFigureOut">
              <a:rPr lang="en-US" smtClean="0"/>
              <a:t>8/28/2016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54CB1-018B-4C58-82A2-0F7C9DF04F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401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09129-B9B2-4411-914B-775B5342555B}" type="datetimeFigureOut">
              <a:rPr lang="en-US" smtClean="0"/>
              <a:t>8/28/2016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54CB1-018B-4C58-82A2-0F7C9DF04F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09129-B9B2-4411-914B-775B5342555B}" type="datetimeFigureOut">
              <a:rPr lang="en-US" smtClean="0"/>
              <a:t>8/28/2016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54CB1-018B-4C58-82A2-0F7C9DF04F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814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009129-B9B2-4411-914B-775B5342555B}" type="datetimeFigureOut">
              <a:rPr lang="en-US" smtClean="0"/>
              <a:t>8/28/2016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F54CB1-018B-4C58-82A2-0F7C9DF04F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215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181" y="766557"/>
            <a:ext cx="6269441" cy="4900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33399" y="5325547"/>
            <a:ext cx="1680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Level of the SEA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214181" y="5510213"/>
            <a:ext cx="376619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61987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184" y="838200"/>
            <a:ext cx="7760096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825619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953491" y="2133600"/>
            <a:ext cx="5334000" cy="2133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990600" y="962891"/>
            <a:ext cx="1683327" cy="139930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4209" y="906462"/>
            <a:ext cx="1706563" cy="1427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7491" y="3004705"/>
            <a:ext cx="1706563" cy="1427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5" y="2840037"/>
            <a:ext cx="1706563" cy="1427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4598988"/>
            <a:ext cx="1706563" cy="1427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4598988"/>
            <a:ext cx="1706563" cy="1427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4208" y="4598988"/>
            <a:ext cx="1706563" cy="1427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505200" y="1066800"/>
            <a:ext cx="17059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WORLD BIOMES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415226" y="1075914"/>
            <a:ext cx="8340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Tundra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690148" y="1112966"/>
            <a:ext cx="11946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Coniferous</a:t>
            </a:r>
          </a:p>
          <a:p>
            <a:r>
              <a:rPr lang="en-US" dirty="0" smtClean="0"/>
              <a:t>Forest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547211" y="3091953"/>
            <a:ext cx="118712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Temperate</a:t>
            </a:r>
          </a:p>
          <a:p>
            <a:r>
              <a:rPr lang="en-US" dirty="0" smtClean="0"/>
              <a:t>Deciduous</a:t>
            </a:r>
          </a:p>
          <a:p>
            <a:r>
              <a:rPr lang="en-US" dirty="0" smtClean="0"/>
              <a:t>Forest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884974" y="4768334"/>
            <a:ext cx="8050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Desert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187855" y="4775261"/>
            <a:ext cx="11032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Grassland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03543" y="4807711"/>
            <a:ext cx="1137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Rainforest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95505" y="3015734"/>
            <a:ext cx="11432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Shrubland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67477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066800"/>
            <a:ext cx="8109815" cy="4343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767785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476375"/>
            <a:ext cx="7618413" cy="3905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959159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143000"/>
            <a:ext cx="7727690" cy="434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049607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762000"/>
            <a:ext cx="6858000" cy="72892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696191" y="5562600"/>
            <a:ext cx="8153400" cy="1600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Major Rainforest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752600" y="3733800"/>
            <a:ext cx="762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0891" y="3962400"/>
            <a:ext cx="762000" cy="12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4378474"/>
            <a:ext cx="762000" cy="12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4364187"/>
            <a:ext cx="762000" cy="12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3656013"/>
            <a:ext cx="762000" cy="12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5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3736" y="3975100"/>
            <a:ext cx="762000" cy="12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886200" y="5105400"/>
            <a:ext cx="26023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Major Rainforest on Earth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37843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EsriMapsInfo xmlns="ESRI.ArcGIS.Mapping.OfficeIntegration.PowerPointInfo">
  <Version>Version1</Version>
  <RequiresSignIn>False</RequiresSignIn>
</EsriMapsInfo>
</file>

<file path=customXml/itemProps1.xml><?xml version="1.0" encoding="utf-8"?>
<ds:datastoreItem xmlns:ds="http://schemas.openxmlformats.org/officeDocument/2006/customXml" ds:itemID="{B7D15AEC-1FD0-493C-A3FA-9F5B3877C4B2}">
  <ds:schemaRefs>
    <ds:schemaRef ds:uri="ESRI.ArcGIS.Mapping.OfficeIntegration.PowerPointInfo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22</Words>
  <Application>Microsoft Office PowerPoint</Application>
  <PresentationFormat>On-screen Show (4:3)</PresentationFormat>
  <Paragraphs>14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Austin 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Maribel Velez Ramos</cp:lastModifiedBy>
  <cp:revision>4</cp:revision>
  <dcterms:created xsi:type="dcterms:W3CDTF">2013-09-25T17:34:47Z</dcterms:created>
  <dcterms:modified xsi:type="dcterms:W3CDTF">2016-08-29T02:55:21Z</dcterms:modified>
</cp:coreProperties>
</file>